
<file path=[Content_Types].xml><?xml version="1.0" encoding="utf-8"?>
<Types xmlns="http://schemas.openxmlformats.org/package/2006/content-types">
  <Default Extension="PNG" ContentType="image/png"/>
  <Default Extension="jpeg_resizeToWidth=1200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69" r:id="rId5"/>
    <p:sldId id="270" r:id="rId6"/>
    <p:sldId id="273" r:id="rId7"/>
    <p:sldId id="274" r:id="rId8"/>
    <p:sldId id="276" r:id="rId9"/>
    <p:sldId id="278" r:id="rId10"/>
    <p:sldId id="279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ADAED-90EF-4129-AE93-C76BEE322BC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365812-F63C-4D73-867B-64901489086E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2400" dirty="0" smtClean="0"/>
            <a:t>Народовластие</a:t>
          </a:r>
          <a:endParaRPr lang="ru-RU" sz="2400" dirty="0"/>
        </a:p>
      </dgm:t>
    </dgm:pt>
    <dgm:pt modelId="{5C0B80DB-EB76-4145-9358-035D2BEB6824}" type="parTrans" cxnId="{B657E426-4B6D-4ACE-9BF8-3AD4520350F3}">
      <dgm:prSet/>
      <dgm:spPr/>
      <dgm:t>
        <a:bodyPr/>
        <a:lstStyle/>
        <a:p>
          <a:endParaRPr lang="ru-RU"/>
        </a:p>
      </dgm:t>
    </dgm:pt>
    <dgm:pt modelId="{5E23E2C8-BEA0-4A1B-AD67-82300B2261DF}" type="sibTrans" cxnId="{B657E426-4B6D-4ACE-9BF8-3AD4520350F3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6C6AC141-4856-4A3C-8E43-6CB6B1BC5799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2400" dirty="0" smtClean="0"/>
            <a:t>Электоральный суверенитет</a:t>
          </a:r>
          <a:endParaRPr lang="ru-RU" sz="2400" dirty="0"/>
        </a:p>
      </dgm:t>
    </dgm:pt>
    <dgm:pt modelId="{19124C9C-389A-4408-87F4-79A5D42DB372}" type="parTrans" cxnId="{937A289D-0305-4680-ABA6-D17676E1ADD7}">
      <dgm:prSet/>
      <dgm:spPr/>
      <dgm:t>
        <a:bodyPr/>
        <a:lstStyle/>
        <a:p>
          <a:endParaRPr lang="ru-RU"/>
        </a:p>
      </dgm:t>
    </dgm:pt>
    <dgm:pt modelId="{A7199CE5-B55F-4B29-89D3-247F4EBC624D}" type="sibTrans" cxnId="{937A289D-0305-4680-ABA6-D17676E1ADD7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29E8147F-C502-4BED-AAD8-6BE312EFC962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2400" dirty="0" smtClean="0"/>
            <a:t>Стойкость перед вызовами</a:t>
          </a:r>
          <a:endParaRPr lang="ru-RU" sz="2400" dirty="0"/>
        </a:p>
      </dgm:t>
    </dgm:pt>
    <dgm:pt modelId="{D23DD2D6-2F2F-452D-B047-7F282CF684D2}" type="parTrans" cxnId="{D2B98BB7-1090-4AAE-B4A9-45C7C65B6D94}">
      <dgm:prSet/>
      <dgm:spPr/>
      <dgm:t>
        <a:bodyPr/>
        <a:lstStyle/>
        <a:p>
          <a:endParaRPr lang="ru-RU"/>
        </a:p>
      </dgm:t>
    </dgm:pt>
    <dgm:pt modelId="{1936ADF7-E5D1-47BF-8964-7B39AAE5C46A}" type="sibTrans" cxnId="{D2B98BB7-1090-4AAE-B4A9-45C7C65B6D9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 dirty="0"/>
        </a:p>
      </dgm:t>
    </dgm:pt>
    <dgm:pt modelId="{BE696F64-AF7F-400E-8BE0-6861F8DCDD9E}" type="pres">
      <dgm:prSet presAssocID="{090ADAED-90EF-4129-AE93-C76BEE322B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8EC57B1-8ACD-4747-B47E-6FEE5966B6CA}" type="pres">
      <dgm:prSet presAssocID="{29365812-F63C-4D73-867B-64901489086E}" presName="node" presStyleLbl="node1" presStyleIdx="0" presStyleCnt="3" custScaleX="1125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29805-BE7F-4387-84C7-E9B2A070E1B3}" type="pres">
      <dgm:prSet presAssocID="{5E23E2C8-BEA0-4A1B-AD67-82300B2261DF}" presName="sibTrans" presStyleLbl="sibTrans2D1" presStyleIdx="0" presStyleCnt="3"/>
      <dgm:spPr/>
      <dgm:t>
        <a:bodyPr/>
        <a:lstStyle/>
        <a:p>
          <a:endParaRPr lang="ru-RU"/>
        </a:p>
      </dgm:t>
    </dgm:pt>
    <dgm:pt modelId="{855AF6B0-CD8B-4B0B-8EDB-8F39F92301D1}" type="pres">
      <dgm:prSet presAssocID="{5E23E2C8-BEA0-4A1B-AD67-82300B2261DF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28AB3DFB-2DA3-4392-B8A8-313F2E1549E0}" type="pres">
      <dgm:prSet presAssocID="{6C6AC141-4856-4A3C-8E43-6CB6B1BC5799}" presName="node" presStyleLbl="node1" presStyleIdx="1" presStyleCnt="3" custScaleX="110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FE68B-7517-406B-8668-797334F01084}" type="pres">
      <dgm:prSet presAssocID="{A7199CE5-B55F-4B29-89D3-247F4EBC624D}" presName="sibTrans" presStyleLbl="sibTrans2D1" presStyleIdx="1" presStyleCnt="3"/>
      <dgm:spPr/>
      <dgm:t>
        <a:bodyPr/>
        <a:lstStyle/>
        <a:p>
          <a:endParaRPr lang="ru-RU"/>
        </a:p>
      </dgm:t>
    </dgm:pt>
    <dgm:pt modelId="{77744F1E-F8A2-4127-B771-B9E311D4DECF}" type="pres">
      <dgm:prSet presAssocID="{A7199CE5-B55F-4B29-89D3-247F4EBC624D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23DDF4E3-88BF-4E7A-A50F-781A36457DE6}" type="pres">
      <dgm:prSet presAssocID="{29E8147F-C502-4BED-AAD8-6BE312EFC962}" presName="node" presStyleLbl="node1" presStyleIdx="2" presStyleCnt="3" custScaleX="110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CA497-5BD8-4BF5-A380-66544D7F5BA3}" type="pres">
      <dgm:prSet presAssocID="{1936ADF7-E5D1-47BF-8964-7B39AAE5C46A}" presName="sibTrans" presStyleLbl="sibTrans2D1" presStyleIdx="2" presStyleCnt="3"/>
      <dgm:spPr/>
      <dgm:t>
        <a:bodyPr/>
        <a:lstStyle/>
        <a:p>
          <a:endParaRPr lang="ru-RU"/>
        </a:p>
      </dgm:t>
    </dgm:pt>
    <dgm:pt modelId="{F5B33111-C8CF-4927-9AB2-72E30DAE6842}" type="pres">
      <dgm:prSet presAssocID="{1936ADF7-E5D1-47BF-8964-7B39AAE5C46A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61C65E04-AABC-4066-A6DD-293DBAED66FC}" type="presOf" srcId="{1936ADF7-E5D1-47BF-8964-7B39AAE5C46A}" destId="{F5B33111-C8CF-4927-9AB2-72E30DAE6842}" srcOrd="1" destOrd="0" presId="urn:microsoft.com/office/officeart/2005/8/layout/cycle7"/>
    <dgm:cxn modelId="{79A0AD7B-C2F1-42BE-B58C-AC270F5C7113}" type="presOf" srcId="{090ADAED-90EF-4129-AE93-C76BEE322BCB}" destId="{BE696F64-AF7F-400E-8BE0-6861F8DCDD9E}" srcOrd="0" destOrd="0" presId="urn:microsoft.com/office/officeart/2005/8/layout/cycle7"/>
    <dgm:cxn modelId="{492CF608-8A6E-4E07-B450-61015B9027FF}" type="presOf" srcId="{5E23E2C8-BEA0-4A1B-AD67-82300B2261DF}" destId="{61429805-BE7F-4387-84C7-E9B2A070E1B3}" srcOrd="0" destOrd="0" presId="urn:microsoft.com/office/officeart/2005/8/layout/cycle7"/>
    <dgm:cxn modelId="{234A0A3E-EC14-4B95-882F-1BB12D98AA2E}" type="presOf" srcId="{29E8147F-C502-4BED-AAD8-6BE312EFC962}" destId="{23DDF4E3-88BF-4E7A-A50F-781A36457DE6}" srcOrd="0" destOrd="0" presId="urn:microsoft.com/office/officeart/2005/8/layout/cycle7"/>
    <dgm:cxn modelId="{1BA667FC-ECC1-4235-A75C-B13F764CF0F3}" type="presOf" srcId="{5E23E2C8-BEA0-4A1B-AD67-82300B2261DF}" destId="{855AF6B0-CD8B-4B0B-8EDB-8F39F92301D1}" srcOrd="1" destOrd="0" presId="urn:microsoft.com/office/officeart/2005/8/layout/cycle7"/>
    <dgm:cxn modelId="{B657E426-4B6D-4ACE-9BF8-3AD4520350F3}" srcId="{090ADAED-90EF-4129-AE93-C76BEE322BCB}" destId="{29365812-F63C-4D73-867B-64901489086E}" srcOrd="0" destOrd="0" parTransId="{5C0B80DB-EB76-4145-9358-035D2BEB6824}" sibTransId="{5E23E2C8-BEA0-4A1B-AD67-82300B2261DF}"/>
    <dgm:cxn modelId="{285747B9-EF26-4980-BD4F-158C07C10AD4}" type="presOf" srcId="{A7199CE5-B55F-4B29-89D3-247F4EBC624D}" destId="{77744F1E-F8A2-4127-B771-B9E311D4DECF}" srcOrd="1" destOrd="0" presId="urn:microsoft.com/office/officeart/2005/8/layout/cycle7"/>
    <dgm:cxn modelId="{63E4BAEF-100B-469B-9920-1B83D18DEDB0}" type="presOf" srcId="{6C6AC141-4856-4A3C-8E43-6CB6B1BC5799}" destId="{28AB3DFB-2DA3-4392-B8A8-313F2E1549E0}" srcOrd="0" destOrd="0" presId="urn:microsoft.com/office/officeart/2005/8/layout/cycle7"/>
    <dgm:cxn modelId="{71279228-BC7F-4A80-AEA3-6B7DDF1A51F4}" type="presOf" srcId="{29365812-F63C-4D73-867B-64901489086E}" destId="{A8EC57B1-8ACD-4747-B47E-6FEE5966B6CA}" srcOrd="0" destOrd="0" presId="urn:microsoft.com/office/officeart/2005/8/layout/cycle7"/>
    <dgm:cxn modelId="{3CF03DEA-9A67-417C-BD1F-1FAEE653AD56}" type="presOf" srcId="{1936ADF7-E5D1-47BF-8964-7B39AAE5C46A}" destId="{EA1CA497-5BD8-4BF5-A380-66544D7F5BA3}" srcOrd="0" destOrd="0" presId="urn:microsoft.com/office/officeart/2005/8/layout/cycle7"/>
    <dgm:cxn modelId="{937A289D-0305-4680-ABA6-D17676E1ADD7}" srcId="{090ADAED-90EF-4129-AE93-C76BEE322BCB}" destId="{6C6AC141-4856-4A3C-8E43-6CB6B1BC5799}" srcOrd="1" destOrd="0" parTransId="{19124C9C-389A-4408-87F4-79A5D42DB372}" sibTransId="{A7199CE5-B55F-4B29-89D3-247F4EBC624D}"/>
    <dgm:cxn modelId="{4A4C3F94-787C-43C2-8E60-1681F9217731}" type="presOf" srcId="{A7199CE5-B55F-4B29-89D3-247F4EBC624D}" destId="{353FE68B-7517-406B-8668-797334F01084}" srcOrd="0" destOrd="0" presId="urn:microsoft.com/office/officeart/2005/8/layout/cycle7"/>
    <dgm:cxn modelId="{D2B98BB7-1090-4AAE-B4A9-45C7C65B6D94}" srcId="{090ADAED-90EF-4129-AE93-C76BEE322BCB}" destId="{29E8147F-C502-4BED-AAD8-6BE312EFC962}" srcOrd="2" destOrd="0" parTransId="{D23DD2D6-2F2F-452D-B047-7F282CF684D2}" sibTransId="{1936ADF7-E5D1-47BF-8964-7B39AAE5C46A}"/>
    <dgm:cxn modelId="{980EC6E1-496C-4E3C-ABA1-2B32347F691A}" type="presParOf" srcId="{BE696F64-AF7F-400E-8BE0-6861F8DCDD9E}" destId="{A8EC57B1-8ACD-4747-B47E-6FEE5966B6CA}" srcOrd="0" destOrd="0" presId="urn:microsoft.com/office/officeart/2005/8/layout/cycle7"/>
    <dgm:cxn modelId="{D70570CF-4B0C-4F38-A274-D1CA13549E71}" type="presParOf" srcId="{BE696F64-AF7F-400E-8BE0-6861F8DCDD9E}" destId="{61429805-BE7F-4387-84C7-E9B2A070E1B3}" srcOrd="1" destOrd="0" presId="urn:microsoft.com/office/officeart/2005/8/layout/cycle7"/>
    <dgm:cxn modelId="{1E1E8D80-ED40-4314-9783-566A7C34AF8D}" type="presParOf" srcId="{61429805-BE7F-4387-84C7-E9B2A070E1B3}" destId="{855AF6B0-CD8B-4B0B-8EDB-8F39F92301D1}" srcOrd="0" destOrd="0" presId="urn:microsoft.com/office/officeart/2005/8/layout/cycle7"/>
    <dgm:cxn modelId="{07670DD6-303C-479D-8184-C099469C450E}" type="presParOf" srcId="{BE696F64-AF7F-400E-8BE0-6861F8DCDD9E}" destId="{28AB3DFB-2DA3-4392-B8A8-313F2E1549E0}" srcOrd="2" destOrd="0" presId="urn:microsoft.com/office/officeart/2005/8/layout/cycle7"/>
    <dgm:cxn modelId="{8D715622-BB37-49E3-8606-A0C7A77DDD77}" type="presParOf" srcId="{BE696F64-AF7F-400E-8BE0-6861F8DCDD9E}" destId="{353FE68B-7517-406B-8668-797334F01084}" srcOrd="3" destOrd="0" presId="urn:microsoft.com/office/officeart/2005/8/layout/cycle7"/>
    <dgm:cxn modelId="{0F5E10E2-8189-4A93-B08A-3834252289EC}" type="presParOf" srcId="{353FE68B-7517-406B-8668-797334F01084}" destId="{77744F1E-F8A2-4127-B771-B9E311D4DECF}" srcOrd="0" destOrd="0" presId="urn:microsoft.com/office/officeart/2005/8/layout/cycle7"/>
    <dgm:cxn modelId="{A79E73F5-CB08-4E25-951A-C9FFBD6FFFFA}" type="presParOf" srcId="{BE696F64-AF7F-400E-8BE0-6861F8DCDD9E}" destId="{23DDF4E3-88BF-4E7A-A50F-781A36457DE6}" srcOrd="4" destOrd="0" presId="urn:microsoft.com/office/officeart/2005/8/layout/cycle7"/>
    <dgm:cxn modelId="{723A2C59-CE59-4AD2-95A3-04575CDE8FCA}" type="presParOf" srcId="{BE696F64-AF7F-400E-8BE0-6861F8DCDD9E}" destId="{EA1CA497-5BD8-4BF5-A380-66544D7F5BA3}" srcOrd="5" destOrd="0" presId="urn:microsoft.com/office/officeart/2005/8/layout/cycle7"/>
    <dgm:cxn modelId="{61610F86-CD3A-439F-A78E-6D55D7E65C95}" type="presParOf" srcId="{EA1CA497-5BD8-4BF5-A380-66544D7F5BA3}" destId="{F5B33111-C8CF-4927-9AB2-72E30DAE6842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1437A7-0789-43B6-9B78-64872F42077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0E93835-92CE-418D-B241-AE5C2A708964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Белорусская нация формировалась на стыке западной и восточнославянской цивилизаций, на основе христианства, при подавляющем преимуществе православия</a:t>
          </a:r>
          <a:endParaRPr lang="ru-RU" sz="2000" dirty="0"/>
        </a:p>
      </dgm:t>
    </dgm:pt>
    <dgm:pt modelId="{652AF6BE-FF15-4346-9B4C-2BBEBA41BF09}" type="parTrans" cxnId="{CFC4F14C-8E73-4A2F-93D4-408526FC82BF}">
      <dgm:prSet/>
      <dgm:spPr/>
      <dgm:t>
        <a:bodyPr/>
        <a:lstStyle/>
        <a:p>
          <a:endParaRPr lang="ru-RU"/>
        </a:p>
      </dgm:t>
    </dgm:pt>
    <dgm:pt modelId="{E7E137C6-00BE-4DAE-B60B-4F9DEACEC019}" type="sibTrans" cxnId="{CFC4F14C-8E73-4A2F-93D4-408526FC82BF}">
      <dgm:prSet/>
      <dgm:spPr/>
      <dgm:t>
        <a:bodyPr/>
        <a:lstStyle/>
        <a:p>
          <a:endParaRPr lang="ru-RU"/>
        </a:p>
      </dgm:t>
    </dgm:pt>
    <dgm:pt modelId="{FAB19641-9111-44E3-B51B-F86382FE218F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just"/>
          <a:r>
            <a:rPr lang="ru-RU" sz="19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Белорусская государственность изначально формировалась на основе традиций народовластия. Наши демократические традиции имеют тысячелетнюю историю</a:t>
          </a:r>
          <a:endParaRPr lang="ru-RU" sz="1900" dirty="0"/>
        </a:p>
      </dgm:t>
    </dgm:pt>
    <dgm:pt modelId="{12362A0A-80AB-405E-A626-656A8AC49E92}" type="parTrans" cxnId="{D67A0C0A-8965-491D-940A-63E3AF9991FD}">
      <dgm:prSet/>
      <dgm:spPr/>
      <dgm:t>
        <a:bodyPr/>
        <a:lstStyle/>
        <a:p>
          <a:endParaRPr lang="ru-RU"/>
        </a:p>
      </dgm:t>
    </dgm:pt>
    <dgm:pt modelId="{B99D3FA4-B921-4443-9487-70799FD0B1F9}" type="sibTrans" cxnId="{D67A0C0A-8965-491D-940A-63E3AF9991FD}">
      <dgm:prSet/>
      <dgm:spPr/>
      <dgm:t>
        <a:bodyPr/>
        <a:lstStyle/>
        <a:p>
          <a:endParaRPr lang="ru-RU"/>
        </a:p>
      </dgm:t>
    </dgm:pt>
    <dgm:pt modelId="{E4DD31B2-325B-4BDA-925C-0CA4C41FD657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ea typeface="Calibri" panose="020F0502020204030204" pitchFamily="34" charset="0"/>
            </a:rPr>
            <a:t>В историческом прошлом — истоки белорусской веротерпимости и уважения к другим народам</a:t>
          </a:r>
          <a:endParaRPr lang="ru-RU" sz="2000" dirty="0"/>
        </a:p>
      </dgm:t>
    </dgm:pt>
    <dgm:pt modelId="{6AD0950E-2ADD-4E22-B389-F7E90C58F148}" type="parTrans" cxnId="{B6B84539-6951-4D7E-96F1-16E721F60E51}">
      <dgm:prSet/>
      <dgm:spPr/>
      <dgm:t>
        <a:bodyPr/>
        <a:lstStyle/>
        <a:p>
          <a:endParaRPr lang="ru-RU"/>
        </a:p>
      </dgm:t>
    </dgm:pt>
    <dgm:pt modelId="{63684AFF-FCD5-4775-AD0E-A3B7259E80D6}" type="sibTrans" cxnId="{B6B84539-6951-4D7E-96F1-16E721F60E51}">
      <dgm:prSet/>
      <dgm:spPr/>
      <dgm:t>
        <a:bodyPr/>
        <a:lstStyle/>
        <a:p>
          <a:endParaRPr lang="ru-RU"/>
        </a:p>
      </dgm:t>
    </dgm:pt>
    <dgm:pt modelId="{AB44CDCE-AE47-4B92-ADF0-71F2EC8FACEB}">
      <dgm:prSet custT="1"/>
      <dgm:spPr>
        <a:solidFill>
          <a:schemeClr val="accent6"/>
        </a:solidFill>
      </dgm:spPr>
      <dgm:t>
        <a:bodyPr/>
        <a:lstStyle/>
        <a:p>
          <a:pPr algn="just"/>
          <a:r>
            <a:rPr lang="ru-RU" sz="20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Белорусское государство является полноправным преемником исторического наследия Древней Руси</a:t>
          </a:r>
          <a:endParaRPr lang="ru-RU" sz="2000" dirty="0"/>
        </a:p>
      </dgm:t>
    </dgm:pt>
    <dgm:pt modelId="{6F40D8EC-EF10-4B79-BD40-9B1359E7965E}" type="parTrans" cxnId="{F3929194-E48A-4256-9C3F-F1876BBCAEC6}">
      <dgm:prSet/>
      <dgm:spPr/>
      <dgm:t>
        <a:bodyPr/>
        <a:lstStyle/>
        <a:p>
          <a:endParaRPr lang="ru-RU"/>
        </a:p>
      </dgm:t>
    </dgm:pt>
    <dgm:pt modelId="{F9A480B5-394A-4ACE-9555-97B2D8E0CB4D}" type="sibTrans" cxnId="{F3929194-E48A-4256-9C3F-F1876BBCAEC6}">
      <dgm:prSet/>
      <dgm:spPr/>
      <dgm:t>
        <a:bodyPr/>
        <a:lstStyle/>
        <a:p>
          <a:endParaRPr lang="ru-RU"/>
        </a:p>
      </dgm:t>
    </dgm:pt>
    <dgm:pt modelId="{93466075-88BE-49EC-B06F-EDABF0A814CA}" type="pres">
      <dgm:prSet presAssocID="{BC1437A7-0789-43B6-9B78-64872F42077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1FDC0A2-3B39-49AE-BBBC-C98A80F6E565}" type="pres">
      <dgm:prSet presAssocID="{BC1437A7-0789-43B6-9B78-64872F420776}" presName="Name1" presStyleCnt="0"/>
      <dgm:spPr/>
    </dgm:pt>
    <dgm:pt modelId="{91A1A545-283F-44F1-BAE1-4226B9CB4FFD}" type="pres">
      <dgm:prSet presAssocID="{BC1437A7-0789-43B6-9B78-64872F420776}" presName="cycle" presStyleCnt="0"/>
      <dgm:spPr/>
    </dgm:pt>
    <dgm:pt modelId="{7F0B4F1B-5717-4B2E-82B2-B99D60F89C3C}" type="pres">
      <dgm:prSet presAssocID="{BC1437A7-0789-43B6-9B78-64872F420776}" presName="srcNode" presStyleLbl="node1" presStyleIdx="0" presStyleCnt="4"/>
      <dgm:spPr/>
    </dgm:pt>
    <dgm:pt modelId="{BC94D39A-86F5-449D-8B3F-ECBAE279521E}" type="pres">
      <dgm:prSet presAssocID="{BC1437A7-0789-43B6-9B78-64872F420776}" presName="conn" presStyleLbl="parChTrans1D2" presStyleIdx="0" presStyleCnt="1"/>
      <dgm:spPr/>
      <dgm:t>
        <a:bodyPr/>
        <a:lstStyle/>
        <a:p>
          <a:endParaRPr lang="ru-RU"/>
        </a:p>
      </dgm:t>
    </dgm:pt>
    <dgm:pt modelId="{E83C7A4C-4FBB-4D45-9B0C-F9F56CFD0A6F}" type="pres">
      <dgm:prSet presAssocID="{BC1437A7-0789-43B6-9B78-64872F420776}" presName="extraNode" presStyleLbl="node1" presStyleIdx="0" presStyleCnt="4"/>
      <dgm:spPr/>
    </dgm:pt>
    <dgm:pt modelId="{47D7A9BB-E49F-45EC-9DE6-4475BAEE7241}" type="pres">
      <dgm:prSet presAssocID="{BC1437A7-0789-43B6-9B78-64872F420776}" presName="dstNode" presStyleLbl="node1" presStyleIdx="0" presStyleCnt="4"/>
      <dgm:spPr/>
    </dgm:pt>
    <dgm:pt modelId="{D7DA30BF-2432-4679-98AD-A6A728D5F838}" type="pres">
      <dgm:prSet presAssocID="{70E93835-92CE-418D-B241-AE5C2A708964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2F50A7-B628-4AAE-9EF0-B1866CF2466C}" type="pres">
      <dgm:prSet presAssocID="{70E93835-92CE-418D-B241-AE5C2A708964}" presName="accent_1" presStyleCnt="0"/>
      <dgm:spPr/>
    </dgm:pt>
    <dgm:pt modelId="{0680A329-BF82-4EBB-8EAF-21AD56FD9478}" type="pres">
      <dgm:prSet presAssocID="{70E93835-92CE-418D-B241-AE5C2A708964}" presName="accentRepeatNode" presStyleLbl="solidFgAcc1" presStyleIdx="0" presStyleCnt="4"/>
      <dgm:spPr/>
    </dgm:pt>
    <dgm:pt modelId="{460C4B3A-A365-4F91-81DC-C5401824857D}" type="pres">
      <dgm:prSet presAssocID="{FAB19641-9111-44E3-B51B-F86382FE218F}" presName="text_2" presStyleLbl="node1" presStyleIdx="1" presStyleCnt="4" custScaleY="139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654115-EF1B-4DF0-8E20-C1FC59127BB4}" type="pres">
      <dgm:prSet presAssocID="{FAB19641-9111-44E3-B51B-F86382FE218F}" presName="accent_2" presStyleCnt="0"/>
      <dgm:spPr/>
    </dgm:pt>
    <dgm:pt modelId="{A2C32691-8B3B-40A9-8D88-41E73E0CFDDB}" type="pres">
      <dgm:prSet presAssocID="{FAB19641-9111-44E3-B51B-F86382FE218F}" presName="accentRepeatNode" presStyleLbl="solidFgAcc1" presStyleIdx="1" presStyleCnt="4"/>
      <dgm:spPr/>
    </dgm:pt>
    <dgm:pt modelId="{4C38C312-0111-4859-85D5-77B33B7A37B1}" type="pres">
      <dgm:prSet presAssocID="{AB44CDCE-AE47-4B92-ADF0-71F2EC8FACEB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60C93-0029-4784-B00F-E3EDD7C07056}" type="pres">
      <dgm:prSet presAssocID="{AB44CDCE-AE47-4B92-ADF0-71F2EC8FACEB}" presName="accent_3" presStyleCnt="0"/>
      <dgm:spPr/>
    </dgm:pt>
    <dgm:pt modelId="{8BEC396B-8ADF-4155-BB63-95CA83AC6965}" type="pres">
      <dgm:prSet presAssocID="{AB44CDCE-AE47-4B92-ADF0-71F2EC8FACEB}" presName="accentRepeatNode" presStyleLbl="solidFgAcc1" presStyleIdx="2" presStyleCnt="4"/>
      <dgm:spPr/>
    </dgm:pt>
    <dgm:pt modelId="{C426F6A0-6920-497E-B9FF-4D5CE2DF6320}" type="pres">
      <dgm:prSet presAssocID="{E4DD31B2-325B-4BDA-925C-0CA4C41FD65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94F8D-C3A8-4CF1-91F2-FB9645A3A904}" type="pres">
      <dgm:prSet presAssocID="{E4DD31B2-325B-4BDA-925C-0CA4C41FD657}" presName="accent_4" presStyleCnt="0"/>
      <dgm:spPr/>
    </dgm:pt>
    <dgm:pt modelId="{40142ECF-BBD1-4867-95A4-D9A7DF2045EE}" type="pres">
      <dgm:prSet presAssocID="{E4DD31B2-325B-4BDA-925C-0CA4C41FD657}" presName="accentRepeatNode" presStyleLbl="solidFgAcc1" presStyleIdx="3" presStyleCnt="4"/>
      <dgm:spPr/>
    </dgm:pt>
  </dgm:ptLst>
  <dgm:cxnLst>
    <dgm:cxn modelId="{F7C775A8-FA32-4907-A25D-B00815CB34F2}" type="presOf" srcId="{FAB19641-9111-44E3-B51B-F86382FE218F}" destId="{460C4B3A-A365-4F91-81DC-C5401824857D}" srcOrd="0" destOrd="0" presId="urn:microsoft.com/office/officeart/2008/layout/VerticalCurvedList"/>
    <dgm:cxn modelId="{F3929194-E48A-4256-9C3F-F1876BBCAEC6}" srcId="{BC1437A7-0789-43B6-9B78-64872F420776}" destId="{AB44CDCE-AE47-4B92-ADF0-71F2EC8FACEB}" srcOrd="2" destOrd="0" parTransId="{6F40D8EC-EF10-4B79-BD40-9B1359E7965E}" sibTransId="{F9A480B5-394A-4ACE-9555-97B2D8E0CB4D}"/>
    <dgm:cxn modelId="{1A43D59E-9507-4640-BF91-68F4EF363067}" type="presOf" srcId="{E7E137C6-00BE-4DAE-B60B-4F9DEACEC019}" destId="{BC94D39A-86F5-449D-8B3F-ECBAE279521E}" srcOrd="0" destOrd="0" presId="urn:microsoft.com/office/officeart/2008/layout/VerticalCurvedList"/>
    <dgm:cxn modelId="{D6FDFE36-AF34-47D1-BBC7-2481E43B1793}" type="presOf" srcId="{E4DD31B2-325B-4BDA-925C-0CA4C41FD657}" destId="{C426F6A0-6920-497E-B9FF-4D5CE2DF6320}" srcOrd="0" destOrd="0" presId="urn:microsoft.com/office/officeart/2008/layout/VerticalCurvedList"/>
    <dgm:cxn modelId="{D67A0C0A-8965-491D-940A-63E3AF9991FD}" srcId="{BC1437A7-0789-43B6-9B78-64872F420776}" destId="{FAB19641-9111-44E3-B51B-F86382FE218F}" srcOrd="1" destOrd="0" parTransId="{12362A0A-80AB-405E-A626-656A8AC49E92}" sibTransId="{B99D3FA4-B921-4443-9487-70799FD0B1F9}"/>
    <dgm:cxn modelId="{CFC4F14C-8E73-4A2F-93D4-408526FC82BF}" srcId="{BC1437A7-0789-43B6-9B78-64872F420776}" destId="{70E93835-92CE-418D-B241-AE5C2A708964}" srcOrd="0" destOrd="0" parTransId="{652AF6BE-FF15-4346-9B4C-2BBEBA41BF09}" sibTransId="{E7E137C6-00BE-4DAE-B60B-4F9DEACEC019}"/>
    <dgm:cxn modelId="{B6B84539-6951-4D7E-96F1-16E721F60E51}" srcId="{BC1437A7-0789-43B6-9B78-64872F420776}" destId="{E4DD31B2-325B-4BDA-925C-0CA4C41FD657}" srcOrd="3" destOrd="0" parTransId="{6AD0950E-2ADD-4E22-B389-F7E90C58F148}" sibTransId="{63684AFF-FCD5-4775-AD0E-A3B7259E80D6}"/>
    <dgm:cxn modelId="{CFE42944-7AD1-4662-B2E5-61099ADA9C82}" type="presOf" srcId="{AB44CDCE-AE47-4B92-ADF0-71F2EC8FACEB}" destId="{4C38C312-0111-4859-85D5-77B33B7A37B1}" srcOrd="0" destOrd="0" presId="urn:microsoft.com/office/officeart/2008/layout/VerticalCurvedList"/>
    <dgm:cxn modelId="{AB9B71E5-742B-4488-9189-66F39AE6833D}" type="presOf" srcId="{70E93835-92CE-418D-B241-AE5C2A708964}" destId="{D7DA30BF-2432-4679-98AD-A6A728D5F838}" srcOrd="0" destOrd="0" presId="urn:microsoft.com/office/officeart/2008/layout/VerticalCurvedList"/>
    <dgm:cxn modelId="{4B9DEA56-884C-4C70-A0A0-0474A193EA3C}" type="presOf" srcId="{BC1437A7-0789-43B6-9B78-64872F420776}" destId="{93466075-88BE-49EC-B06F-EDABF0A814CA}" srcOrd="0" destOrd="0" presId="urn:microsoft.com/office/officeart/2008/layout/VerticalCurvedList"/>
    <dgm:cxn modelId="{BBCE1A39-6F1B-420F-84EE-D4388C265E98}" type="presParOf" srcId="{93466075-88BE-49EC-B06F-EDABF0A814CA}" destId="{11FDC0A2-3B39-49AE-BBBC-C98A80F6E565}" srcOrd="0" destOrd="0" presId="urn:microsoft.com/office/officeart/2008/layout/VerticalCurvedList"/>
    <dgm:cxn modelId="{51372C73-7994-43E8-A06A-C2B876F1E2EA}" type="presParOf" srcId="{11FDC0A2-3B39-49AE-BBBC-C98A80F6E565}" destId="{91A1A545-283F-44F1-BAE1-4226B9CB4FFD}" srcOrd="0" destOrd="0" presId="urn:microsoft.com/office/officeart/2008/layout/VerticalCurvedList"/>
    <dgm:cxn modelId="{FA483F09-C9B3-45E7-9B0C-0502C2DCC5A7}" type="presParOf" srcId="{91A1A545-283F-44F1-BAE1-4226B9CB4FFD}" destId="{7F0B4F1B-5717-4B2E-82B2-B99D60F89C3C}" srcOrd="0" destOrd="0" presId="urn:microsoft.com/office/officeart/2008/layout/VerticalCurvedList"/>
    <dgm:cxn modelId="{78C3A92D-D87F-4239-B16C-9FD90456EAD4}" type="presParOf" srcId="{91A1A545-283F-44F1-BAE1-4226B9CB4FFD}" destId="{BC94D39A-86F5-449D-8B3F-ECBAE279521E}" srcOrd="1" destOrd="0" presId="urn:microsoft.com/office/officeart/2008/layout/VerticalCurvedList"/>
    <dgm:cxn modelId="{84C1B5F8-E3D6-4D8F-A830-08FE79BF1675}" type="presParOf" srcId="{91A1A545-283F-44F1-BAE1-4226B9CB4FFD}" destId="{E83C7A4C-4FBB-4D45-9B0C-F9F56CFD0A6F}" srcOrd="2" destOrd="0" presId="urn:microsoft.com/office/officeart/2008/layout/VerticalCurvedList"/>
    <dgm:cxn modelId="{C1429100-CC95-4E22-B40A-AB9BB6CC0B0A}" type="presParOf" srcId="{91A1A545-283F-44F1-BAE1-4226B9CB4FFD}" destId="{47D7A9BB-E49F-45EC-9DE6-4475BAEE7241}" srcOrd="3" destOrd="0" presId="urn:microsoft.com/office/officeart/2008/layout/VerticalCurvedList"/>
    <dgm:cxn modelId="{44211674-39E2-4FEE-B4ED-699DFAD3B509}" type="presParOf" srcId="{11FDC0A2-3B39-49AE-BBBC-C98A80F6E565}" destId="{D7DA30BF-2432-4679-98AD-A6A728D5F838}" srcOrd="1" destOrd="0" presId="urn:microsoft.com/office/officeart/2008/layout/VerticalCurvedList"/>
    <dgm:cxn modelId="{956392EA-2DEE-4082-A345-8D71762BFCD7}" type="presParOf" srcId="{11FDC0A2-3B39-49AE-BBBC-C98A80F6E565}" destId="{B42F50A7-B628-4AAE-9EF0-B1866CF2466C}" srcOrd="2" destOrd="0" presId="urn:microsoft.com/office/officeart/2008/layout/VerticalCurvedList"/>
    <dgm:cxn modelId="{FED308BB-2ABA-47AE-B68F-6F304FAB9866}" type="presParOf" srcId="{B42F50A7-B628-4AAE-9EF0-B1866CF2466C}" destId="{0680A329-BF82-4EBB-8EAF-21AD56FD9478}" srcOrd="0" destOrd="0" presId="urn:microsoft.com/office/officeart/2008/layout/VerticalCurvedList"/>
    <dgm:cxn modelId="{9215B577-C116-4762-9EB5-E9F010E1D8B2}" type="presParOf" srcId="{11FDC0A2-3B39-49AE-BBBC-C98A80F6E565}" destId="{460C4B3A-A365-4F91-81DC-C5401824857D}" srcOrd="3" destOrd="0" presId="urn:microsoft.com/office/officeart/2008/layout/VerticalCurvedList"/>
    <dgm:cxn modelId="{C4B18B5B-0B3B-473B-9F73-D1F3F6C078FB}" type="presParOf" srcId="{11FDC0A2-3B39-49AE-BBBC-C98A80F6E565}" destId="{0B654115-EF1B-4DF0-8E20-C1FC59127BB4}" srcOrd="4" destOrd="0" presId="urn:microsoft.com/office/officeart/2008/layout/VerticalCurvedList"/>
    <dgm:cxn modelId="{0CE39DDD-2B67-455D-8693-C5523AF1F72B}" type="presParOf" srcId="{0B654115-EF1B-4DF0-8E20-C1FC59127BB4}" destId="{A2C32691-8B3B-40A9-8D88-41E73E0CFDDB}" srcOrd="0" destOrd="0" presId="urn:microsoft.com/office/officeart/2008/layout/VerticalCurvedList"/>
    <dgm:cxn modelId="{F13A9664-54EB-470E-AFD4-C87A2910834C}" type="presParOf" srcId="{11FDC0A2-3B39-49AE-BBBC-C98A80F6E565}" destId="{4C38C312-0111-4859-85D5-77B33B7A37B1}" srcOrd="5" destOrd="0" presId="urn:microsoft.com/office/officeart/2008/layout/VerticalCurvedList"/>
    <dgm:cxn modelId="{F05F4CF7-F56A-43CE-87B3-744D8DCF0420}" type="presParOf" srcId="{11FDC0A2-3B39-49AE-BBBC-C98A80F6E565}" destId="{3FE60C93-0029-4784-B00F-E3EDD7C07056}" srcOrd="6" destOrd="0" presId="urn:microsoft.com/office/officeart/2008/layout/VerticalCurvedList"/>
    <dgm:cxn modelId="{149EC0ED-4156-46F6-A3FC-BD214C19B150}" type="presParOf" srcId="{3FE60C93-0029-4784-B00F-E3EDD7C07056}" destId="{8BEC396B-8ADF-4155-BB63-95CA83AC6965}" srcOrd="0" destOrd="0" presId="urn:microsoft.com/office/officeart/2008/layout/VerticalCurvedList"/>
    <dgm:cxn modelId="{BD3D08EC-AB78-4DF7-85E9-BDBEF7C886AB}" type="presParOf" srcId="{11FDC0A2-3B39-49AE-BBBC-C98A80F6E565}" destId="{C426F6A0-6920-497E-B9FF-4D5CE2DF6320}" srcOrd="7" destOrd="0" presId="urn:microsoft.com/office/officeart/2008/layout/VerticalCurvedList"/>
    <dgm:cxn modelId="{E1642275-5416-4174-A545-2615A99C3E40}" type="presParOf" srcId="{11FDC0A2-3B39-49AE-BBBC-C98A80F6E565}" destId="{88794F8D-C3A8-4CF1-91F2-FB9645A3A904}" srcOrd="8" destOrd="0" presId="urn:microsoft.com/office/officeart/2008/layout/VerticalCurvedList"/>
    <dgm:cxn modelId="{CCC8378F-C8B4-44FF-BC18-95135A663B61}" type="presParOf" srcId="{88794F8D-C3A8-4CF1-91F2-FB9645A3A904}" destId="{40142ECF-BBD1-4867-95A4-D9A7DF2045E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C57B1-8ACD-4747-B47E-6FEE5966B6CA}">
      <dsp:nvSpPr>
        <dsp:cNvPr id="0" name=""/>
        <dsp:cNvSpPr/>
      </dsp:nvSpPr>
      <dsp:spPr>
        <a:xfrm>
          <a:off x="2150507" y="1329"/>
          <a:ext cx="2379717" cy="1057116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Народовластие</a:t>
          </a:r>
          <a:endParaRPr lang="ru-RU" sz="2400" kern="1200" dirty="0"/>
        </a:p>
      </dsp:txBody>
      <dsp:txXfrm>
        <a:off x="2181469" y="32291"/>
        <a:ext cx="2317793" cy="995192"/>
      </dsp:txXfrm>
    </dsp:sp>
    <dsp:sp modelId="{61429805-BE7F-4387-84C7-E9B2A070E1B3}">
      <dsp:nvSpPr>
        <dsp:cNvPr id="0" name=""/>
        <dsp:cNvSpPr/>
      </dsp:nvSpPr>
      <dsp:spPr>
        <a:xfrm rot="3600000">
          <a:off x="3750834" y="1857081"/>
          <a:ext cx="925188" cy="3699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3861831" y="1931079"/>
        <a:ext cx="703194" cy="221994"/>
      </dsp:txXfrm>
    </dsp:sp>
    <dsp:sp modelId="{28AB3DFB-2DA3-4392-B8A8-313F2E1549E0}">
      <dsp:nvSpPr>
        <dsp:cNvPr id="0" name=""/>
        <dsp:cNvSpPr/>
      </dsp:nvSpPr>
      <dsp:spPr>
        <a:xfrm>
          <a:off x="3923112" y="3025706"/>
          <a:ext cx="2326756" cy="1057116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Электоральный суверенитет</a:t>
          </a:r>
          <a:endParaRPr lang="ru-RU" sz="2400" kern="1200" dirty="0"/>
        </a:p>
      </dsp:txBody>
      <dsp:txXfrm>
        <a:off x="3954074" y="3056668"/>
        <a:ext cx="2264832" cy="995192"/>
      </dsp:txXfrm>
    </dsp:sp>
    <dsp:sp modelId="{353FE68B-7517-406B-8668-797334F01084}">
      <dsp:nvSpPr>
        <dsp:cNvPr id="0" name=""/>
        <dsp:cNvSpPr/>
      </dsp:nvSpPr>
      <dsp:spPr>
        <a:xfrm rot="10800000">
          <a:off x="2882275" y="3369269"/>
          <a:ext cx="925188" cy="3699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10800000">
        <a:off x="2993272" y="3443267"/>
        <a:ext cx="703194" cy="221994"/>
      </dsp:txXfrm>
    </dsp:sp>
    <dsp:sp modelId="{23DDF4E3-88BF-4E7A-A50F-781A36457DE6}">
      <dsp:nvSpPr>
        <dsp:cNvPr id="0" name=""/>
        <dsp:cNvSpPr/>
      </dsp:nvSpPr>
      <dsp:spPr>
        <a:xfrm>
          <a:off x="421857" y="3025706"/>
          <a:ext cx="2344769" cy="1057116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Стойкость перед вызовами</a:t>
          </a:r>
          <a:endParaRPr lang="ru-RU" sz="2400" kern="1200" dirty="0"/>
        </a:p>
      </dsp:txBody>
      <dsp:txXfrm>
        <a:off x="452819" y="3056668"/>
        <a:ext cx="2282845" cy="995192"/>
      </dsp:txXfrm>
    </dsp:sp>
    <dsp:sp modelId="{EA1CA497-5BD8-4BF5-A380-66544D7F5BA3}">
      <dsp:nvSpPr>
        <dsp:cNvPr id="0" name=""/>
        <dsp:cNvSpPr/>
      </dsp:nvSpPr>
      <dsp:spPr>
        <a:xfrm rot="18000000">
          <a:off x="2004709" y="1857081"/>
          <a:ext cx="925188" cy="3699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>
        <a:off x="2115706" y="1931079"/>
        <a:ext cx="703194" cy="2219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4D39A-86F5-449D-8B3F-ECBAE279521E}">
      <dsp:nvSpPr>
        <dsp:cNvPr id="0" name=""/>
        <dsp:cNvSpPr/>
      </dsp:nvSpPr>
      <dsp:spPr>
        <a:xfrm>
          <a:off x="-5829814" y="-892233"/>
          <a:ext cx="6940476" cy="6940476"/>
        </a:xfrm>
        <a:prstGeom prst="blockArc">
          <a:avLst>
            <a:gd name="adj1" fmla="val 18900000"/>
            <a:gd name="adj2" fmla="val 2700000"/>
            <a:gd name="adj3" fmla="val 31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A30BF-2432-4679-98AD-A6A728D5F838}">
      <dsp:nvSpPr>
        <dsp:cNvPr id="0" name=""/>
        <dsp:cNvSpPr/>
      </dsp:nvSpPr>
      <dsp:spPr>
        <a:xfrm>
          <a:off x="581348" y="396393"/>
          <a:ext cx="7112179" cy="793200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603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Белорусская нация формировалась на стыке западной и восточнославянской цивилизаций, на основе христианства, при подавляющем преимуществе православия</a:t>
          </a:r>
          <a:endParaRPr lang="ru-RU" sz="2000" kern="1200" dirty="0"/>
        </a:p>
      </dsp:txBody>
      <dsp:txXfrm>
        <a:off x="581348" y="396393"/>
        <a:ext cx="7112179" cy="793200"/>
      </dsp:txXfrm>
    </dsp:sp>
    <dsp:sp modelId="{0680A329-BF82-4EBB-8EAF-21AD56FD9478}">
      <dsp:nvSpPr>
        <dsp:cNvPr id="0" name=""/>
        <dsp:cNvSpPr/>
      </dsp:nvSpPr>
      <dsp:spPr>
        <a:xfrm>
          <a:off x="85597" y="297243"/>
          <a:ext cx="991500" cy="9915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C4B3A-A365-4F91-81DC-C5401824857D}">
      <dsp:nvSpPr>
        <dsp:cNvPr id="0" name=""/>
        <dsp:cNvSpPr/>
      </dsp:nvSpPr>
      <dsp:spPr>
        <a:xfrm>
          <a:off x="1036108" y="1430140"/>
          <a:ext cx="6657419" cy="1105721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603" tIns="48260" rIns="48260" bIns="48260" numCol="1" spcCol="1270" anchor="ctr" anchorCtr="0">
          <a:noAutofit/>
        </a:bodyPr>
        <a:lstStyle/>
        <a:p>
          <a:pPr lvl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Белорусская государственность изначально формировалась на основе традиций народовластия. Наши демократические традиции имеют тысячелетнюю историю</a:t>
          </a:r>
          <a:endParaRPr lang="ru-RU" sz="1900" kern="1200" dirty="0"/>
        </a:p>
      </dsp:txBody>
      <dsp:txXfrm>
        <a:off x="1036108" y="1430140"/>
        <a:ext cx="6657419" cy="1105721"/>
      </dsp:txXfrm>
    </dsp:sp>
    <dsp:sp modelId="{A2C32691-8B3B-40A9-8D88-41E73E0CFDDB}">
      <dsp:nvSpPr>
        <dsp:cNvPr id="0" name=""/>
        <dsp:cNvSpPr/>
      </dsp:nvSpPr>
      <dsp:spPr>
        <a:xfrm>
          <a:off x="540357" y="1487250"/>
          <a:ext cx="991500" cy="9915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38C312-0111-4859-85D5-77B33B7A37B1}">
      <dsp:nvSpPr>
        <dsp:cNvPr id="0" name=""/>
        <dsp:cNvSpPr/>
      </dsp:nvSpPr>
      <dsp:spPr>
        <a:xfrm>
          <a:off x="1036108" y="2776407"/>
          <a:ext cx="6657419" cy="793200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603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Белорусское государство является полноправным преемником исторического наследия Древней Руси</a:t>
          </a:r>
          <a:endParaRPr lang="ru-RU" sz="2000" kern="1200" dirty="0"/>
        </a:p>
      </dsp:txBody>
      <dsp:txXfrm>
        <a:off x="1036108" y="2776407"/>
        <a:ext cx="6657419" cy="793200"/>
      </dsp:txXfrm>
    </dsp:sp>
    <dsp:sp modelId="{8BEC396B-8ADF-4155-BB63-95CA83AC6965}">
      <dsp:nvSpPr>
        <dsp:cNvPr id="0" name=""/>
        <dsp:cNvSpPr/>
      </dsp:nvSpPr>
      <dsp:spPr>
        <a:xfrm>
          <a:off x="540357" y="2677257"/>
          <a:ext cx="991500" cy="9915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6F6A0-6920-497E-B9FF-4D5CE2DF6320}">
      <dsp:nvSpPr>
        <dsp:cNvPr id="0" name=""/>
        <dsp:cNvSpPr/>
      </dsp:nvSpPr>
      <dsp:spPr>
        <a:xfrm>
          <a:off x="581348" y="3966414"/>
          <a:ext cx="7112179" cy="793200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603" tIns="50800" rIns="50800" bIns="508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ea typeface="Calibri" panose="020F0502020204030204" pitchFamily="34" charset="0"/>
            </a:rPr>
            <a:t>В историческом прошлом — истоки белорусской веротерпимости и уважения к другим народам</a:t>
          </a:r>
          <a:endParaRPr lang="ru-RU" sz="2000" kern="1200" dirty="0"/>
        </a:p>
      </dsp:txBody>
      <dsp:txXfrm>
        <a:off x="581348" y="3966414"/>
        <a:ext cx="7112179" cy="793200"/>
      </dsp:txXfrm>
    </dsp:sp>
    <dsp:sp modelId="{40142ECF-BBD1-4867-95A4-D9A7DF2045EE}">
      <dsp:nvSpPr>
        <dsp:cNvPr id="0" name=""/>
        <dsp:cNvSpPr/>
      </dsp:nvSpPr>
      <dsp:spPr>
        <a:xfrm>
          <a:off x="85597" y="3867264"/>
          <a:ext cx="991500" cy="9915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88798E-8E61-45AD-A422-207664D2E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563D9BA-7A26-4CA8-9819-7B4676207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24A7BFF-D896-4977-9258-D71B5310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1D9162F-01B6-4DEF-ADDE-A907CC652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33B755C-9CC3-47B7-B0BB-359F94C1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101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155304-D410-48D5-BA84-9F7F42DE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A06CB35-A4D9-4E39-B0CD-5BD55B8F8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8BD8F1E-AA6A-475D-A598-85880782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95DB002-4C93-4828-94D8-00657ABA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549027F-8259-4FE8-949D-B3AFF5F6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65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AB1199D-6834-46EA-87DF-54D203DE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0DB21B1-B9E5-4D55-860E-6DB526403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40A8273-C79D-4F3B-8A57-71A49941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1D9C0E-6489-4C80-8480-9A7D2DDF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3EEFAB3-5A26-41B2-A008-B6078261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8969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12DC2A-A60F-4A71-B7ED-922FA0299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F1F1B10-2543-4833-B3B3-4532A56A0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9CD9BEB-4863-4021-AB4C-79B693138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FD007FC-2EC0-4E1D-980F-0DE18117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C73B266-1B85-4659-9D4A-BFF71D767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A50B682-7A39-430D-92AF-6515D59A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05352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461F5AA-82BD-472E-A56A-117D91B50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2E4020E-00A8-4067-BDDE-1EA9F1DCF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FA20517-D18F-4028-9202-23F99E9AB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9CE5748-18FE-41DD-A7AB-C1F055B7C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E6FEC0A-3B39-4764-9A8B-2E440AECD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FCC0ED5-9410-491B-8B2D-093B4874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4167E91-8702-4267-958D-6135534C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E442683-BD31-42EE-9491-BA53248D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893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47524B-8EDB-4635-96F8-6CBF2340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B29F648-A43A-4B02-A7C0-02187833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4698D51-5A3E-40C1-BEBD-33A9259A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E6443B1-4AA9-4125-B91E-28A0667E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212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829DFEA3-56D1-4896-A9B9-1622CFD72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A9AC1E34-0C37-46BF-9861-5E110273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E79C44F-F492-4D7B-B78E-44943E36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954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C55CB91-109E-4DB9-B894-E5337A8BF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5AF93B0-2CE8-48EB-A5FE-D67043240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555A47A-6C2B-4FCF-917A-75A9F693A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49A1297F-F164-4EBF-B784-F5C24914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3C66682-35B2-40F7-8AD2-A13FCF77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23FA98AF-0D96-4261-B52D-5A3B07FD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4136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C25B40-DAF6-46BB-A246-2F41E94E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00839590-C148-4942-8BCF-A9B0E71EA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B869D4B-3B6A-458C-95EA-7DD274E8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3C9C4E7-144C-4BCC-A023-0016B57B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674A9B9-2981-4BFE-968F-3C6E8525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BF779AA-23AF-4494-97D4-8A2DC6FE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731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8CD07BD-2FEB-4ADE-8301-2CB6D5C6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840F8DA7-BDF4-473B-B893-DBA5F2F66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F155E1D-84C1-4BA6-AF2C-348D83D31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DA0282-A613-4FC9-A315-97FEE1B69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D8E3EDA-E792-4D81-87AA-CF958DD8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0614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DD1A214-C1BE-412E-9720-934B56590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0529CD1-08CF-4F06-9062-C0E38CAF6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7528BE-F527-4386-9D8B-6830EAAB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F3E004-5BEB-4B43-90B2-5A5B7E8F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88968F6-EC2C-4328-A556-D0F462B5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4801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0DCE2DB-2951-45D0-88F2-7F9A3847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62120BC-945C-4B56-B353-24DC4231F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48A2720-45D5-4C19-BF7F-5EA309078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F34E1-8EC4-42C9-B1BC-11E403C93538}" type="datetimeFigureOut">
              <a:rPr lang="x-none" smtClean="0"/>
              <a:t>23.09.2026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3405BB-4A67-46E2-BFD3-F87154BB8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78EE4C9-6059-4296-A034-4D723A615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573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_resizeToWidth=1200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DC06491E-60B1-4E87-9A6E-AED15BD9421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" name="Рисунок 9">
              <a:extLst>
                <a:ext uri="{FF2B5EF4-FFF2-40B4-BE49-F238E27FC236}">
                  <a16:creationId xmlns="" xmlns:a16="http://schemas.microsoft.com/office/drawing/2014/main" id="{0917FFBA-1FB8-423E-AF38-39862F31E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1" name="Picture 3" descr="C:\Users\User\Desktop\IMG_2035.png">
              <a:extLst>
                <a:ext uri="{FF2B5EF4-FFF2-40B4-BE49-F238E27FC236}">
                  <a16:creationId xmlns="" xmlns:a16="http://schemas.microsoft.com/office/drawing/2014/main" id="{8343E2D4-3E18-47AE-9348-A15368119A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9036" t="10086" r="9235" b="8337"/>
            <a:stretch>
              <a:fillRect/>
            </a:stretch>
          </p:blipFill>
          <p:spPr bwMode="auto">
            <a:xfrm>
              <a:off x="9697251" y="104684"/>
              <a:ext cx="2197633" cy="2169789"/>
            </a:xfrm>
            <a:prstGeom prst="rect">
              <a:avLst/>
            </a:prstGeom>
            <a:noFill/>
          </p:spPr>
        </p:pic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D4C813-A5F9-4A41-BBCF-519CBBE0A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067" y="261180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начинается с меня. Суверенитет белорусского государства</a:t>
            </a:r>
            <a:endParaRPr lang="x-none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7239DC6F-9663-4FA8-B489-95C620225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1113" y="1480871"/>
            <a:ext cx="1669773" cy="37772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Тема 1</a:t>
            </a:r>
            <a:endParaRPr lang="x-none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="" xmlns:a16="http://schemas.microsoft.com/office/drawing/2014/main" id="{56CDB43A-6886-44B1-A8FE-306E8E753FA1}"/>
              </a:ext>
            </a:extLst>
          </p:cNvPr>
          <p:cNvSpPr txBox="1">
            <a:spLocks/>
          </p:cNvSpPr>
          <p:nvPr/>
        </p:nvSpPr>
        <p:spPr>
          <a:xfrm>
            <a:off x="4843613" y="5680256"/>
            <a:ext cx="2948665" cy="471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2026 г.</a:t>
            </a:r>
            <a:endParaRPr lang="x-none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3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2" y="0"/>
            <a:ext cx="12192000" cy="6858000"/>
          </a:xfr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03FEEEBD-9861-4074-B84A-3DF64B30F53C}"/>
              </a:ext>
            </a:extLst>
          </p:cNvPr>
          <p:cNvSpPr txBox="1">
            <a:spLocks/>
          </p:cNvSpPr>
          <p:nvPr/>
        </p:nvSpPr>
        <p:spPr>
          <a:xfrm>
            <a:off x="6933273" y="2258439"/>
            <a:ext cx="4796778" cy="27865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107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Суверенитет, независимость не даются раз и навсегда</a:t>
            </a:r>
            <a:r>
              <a:rPr lang="ru-RU" sz="107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постоянная необходимость демонстрировать, что у нас есть воля, есть свои ценности, свои традиции и свой исторический путь. Путь мира и созидания. </a:t>
            </a:r>
            <a:endParaRPr lang="ru-RU" sz="107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9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А.Г. Лукашенко, </a:t>
            </a:r>
          </a:p>
          <a:p>
            <a:pPr algn="ctr">
              <a:lnSpc>
                <a:spcPct val="120000"/>
              </a:lnSpc>
            </a:pPr>
            <a:r>
              <a:rPr lang="ru-RU" sz="9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Республики Беларусь</a:t>
            </a:r>
          </a:p>
          <a:p>
            <a:pPr algn="just">
              <a:lnSpc>
                <a:spcPct val="120000"/>
              </a:lnSpc>
            </a:pPr>
            <a:endParaRPr lang="ru-RU" sz="107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B5F80CE-3C1F-4D52-B0B1-588D530B99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3" b="8485"/>
          <a:stretch/>
        </p:blipFill>
        <p:spPr>
          <a:xfrm>
            <a:off x="1279429" y="1041646"/>
            <a:ext cx="5450551" cy="42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5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8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сохранения суверенитета 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независимости Республики Беларусь</a:t>
            </a:r>
            <a:endParaRPr lang="x-none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="" xmlns:a16="http://schemas.microsoft.com/office/drawing/2014/main" id="{257B8589-8521-415C-836E-28C78A35C9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462895"/>
              </p:ext>
            </p:extLst>
          </p:nvPr>
        </p:nvGraphicFramePr>
        <p:xfrm>
          <a:off x="6299736" y="1315997"/>
          <a:ext cx="5410200" cy="3655247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3333967417"/>
                    </a:ext>
                  </a:extLst>
                </a:gridCol>
              </a:tblGrid>
              <a:tr h="536550">
                <a:tc>
                  <a:txBody>
                    <a:bodyPr/>
                    <a:lstStyle/>
                    <a:p>
                      <a:r>
                        <a:rPr lang="ru-RU" sz="2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Народное единство 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5478063"/>
                  </a:ext>
                </a:extLst>
              </a:tr>
              <a:tr h="972497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Историческая память и </a:t>
                      </a:r>
                      <a:r>
                        <a:rPr lang="ru-RU" sz="26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национальные </a:t>
                      </a:r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традиции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66826212"/>
                  </a:ext>
                </a:extLst>
              </a:tr>
              <a:tr h="536550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Экономика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25165091"/>
                  </a:ext>
                </a:extLst>
              </a:tr>
              <a:tr h="536550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Социальная справедливость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91842546"/>
                  </a:ext>
                </a:extLst>
              </a:tr>
              <a:tr h="536550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Независимая внешняя политика 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5574862"/>
                  </a:ext>
                </a:extLst>
              </a:tr>
              <a:tr h="536550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Обороноспособность государства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20052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75" y="1099203"/>
            <a:ext cx="4262448" cy="36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7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50374079"/>
              </p:ext>
            </p:extLst>
          </p:nvPr>
        </p:nvGraphicFramePr>
        <p:xfrm>
          <a:off x="5468289" y="1257276"/>
          <a:ext cx="6671726" cy="4084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1054" y="0"/>
            <a:ext cx="42898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Народное единство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b="7018"/>
          <a:stretch/>
        </p:blipFill>
        <p:spPr>
          <a:xfrm>
            <a:off x="1133341" y="997576"/>
            <a:ext cx="3232866" cy="20547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31" y="3288770"/>
            <a:ext cx="4481378" cy="251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78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901521" y="0"/>
            <a:ext cx="1081825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память и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национальные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</a:t>
            </a:r>
            <a:endParaRPr lang="x-none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2682" y="1382286"/>
            <a:ext cx="3507347" cy="4093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Мир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на земле немыслим без исторической памяти, а созидание — это преемственность исторического пути, это шаг в будущее. </a:t>
            </a:r>
            <a:endParaRPr lang="ru-RU" sz="2000" i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Не </a:t>
            </a: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разрушение и огульное очернение прошлого, а терпеливое, эволюционное развитие — вот та идея, которой мы следуем более четверти </a:t>
            </a:r>
            <a:r>
              <a:rPr lang="ru-RU" sz="20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века» </a:t>
            </a:r>
          </a:p>
          <a:p>
            <a:pPr algn="r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А.Г. Лукашенко</a:t>
            </a:r>
            <a:endParaRPr lang="ru-RU" sz="2000" dirty="0"/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3173302157"/>
              </p:ext>
            </p:extLst>
          </p:nvPr>
        </p:nvGraphicFramePr>
        <p:xfrm>
          <a:off x="4222124" y="893141"/>
          <a:ext cx="7765961" cy="5156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616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9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ориентированная экономика</a:t>
            </a:r>
            <a:endParaRPr lang="x-none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3477111" y="1029527"/>
            <a:ext cx="8348869" cy="1018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-88900" algn="just">
              <a:buFont typeface="Wingdings" panose="05000000000000000000" pitchFamily="2" charset="2"/>
              <a:buChar char="ü"/>
            </a:pP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Продовольственная безопасность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Собственные продукты полностью обеспечивают внутренний рынок и поставляются по всему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миру.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F615292-146D-4C05-90D2-4ACEB0F9371F}"/>
              </a:ext>
            </a:extLst>
          </p:cNvPr>
          <p:cNvSpPr txBox="1">
            <a:spLocks/>
          </p:cNvSpPr>
          <p:nvPr/>
        </p:nvSpPr>
        <p:spPr>
          <a:xfrm>
            <a:off x="291550" y="2815413"/>
            <a:ext cx="8227420" cy="1082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9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 потенциал и импортозамещение. 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Реальный сектор сохранил финансовую стабильность и нарастил чистую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прибыль.</a:t>
            </a:r>
            <a:endParaRPr lang="ru-RU" sz="9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90A12F96-17B3-4526-BA04-CF2C9A727043}"/>
              </a:ext>
            </a:extLst>
          </p:cNvPr>
          <p:cNvSpPr txBox="1">
            <a:spLocks/>
          </p:cNvSpPr>
          <p:nvPr/>
        </p:nvSpPr>
        <p:spPr>
          <a:xfrm>
            <a:off x="3477111" y="4133624"/>
            <a:ext cx="8467457" cy="1441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11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Инновации мирового уровня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МАЗ (новые модели электробусов), БЕЛАЗ (беспилотный электромобиль и инновационный 30-тонный самосвал на сжиженном газе), МТЗ (первый белорусский беспилотный трактор), БНБК (запуск уникального производства аминокислот) .  </a:t>
            </a: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E56C984-8FD1-4C6C-9943-50BED4281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0" y="872290"/>
            <a:ext cx="3114255" cy="209810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A53886EC-DBF1-48CB-86D5-3A58945F4D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419" y="1760847"/>
            <a:ext cx="3260031" cy="21791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0B6B70B-98E0-43C3-850E-2DF54002DA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50" y="3842681"/>
            <a:ext cx="3114255" cy="1967497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3F615292-146D-4C05-90D2-4ACEB0F9371F}"/>
              </a:ext>
            </a:extLst>
          </p:cNvPr>
          <p:cNvSpPr txBox="1">
            <a:spLocks/>
          </p:cNvSpPr>
          <p:nvPr/>
        </p:nvSpPr>
        <p:spPr>
          <a:xfrm>
            <a:off x="291551" y="5671378"/>
            <a:ext cx="11653017" cy="1325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12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стойкость под санкциями.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Страна выдержала внешнее давление, сохранив стабильность рубля, контроль над ценами, энергетическую безопасность, порядок и социальные гарантии для граждан.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194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справедливость</a:t>
            </a:r>
            <a:endParaRPr lang="x-none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3F615292-146D-4C05-90D2-4ACEB0F9371F}"/>
              </a:ext>
            </a:extLst>
          </p:cNvPr>
          <p:cNvSpPr txBox="1">
            <a:spLocks/>
          </p:cNvSpPr>
          <p:nvPr/>
        </p:nvSpPr>
        <p:spPr>
          <a:xfrm>
            <a:off x="3592185" y="1921403"/>
            <a:ext cx="8002557" cy="1396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59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Равные базовые права для всех. 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Гарантия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бесплатных 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доступных 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 медицины, права на труд, социальную защиту при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болезни, 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равные стартовые возможности для карьеры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90A12F96-17B3-4526-BA04-CF2C9A727043}"/>
              </a:ext>
            </a:extLst>
          </p:cNvPr>
          <p:cNvSpPr txBox="1">
            <a:spLocks/>
          </p:cNvSpPr>
          <p:nvPr/>
        </p:nvSpPr>
        <p:spPr>
          <a:xfrm>
            <a:off x="376824" y="3864454"/>
            <a:ext cx="7883290" cy="11023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1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Комплексная поддержка материнства и детства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Медицинский патронат детей еще до их рождения; развитая система раннего ухода (ясли, детские сады) с обязательным сохранением за матерью рабочего 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F2506F4-E6A0-41A5-9504-DC5D7B1A51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06"/>
          <a:stretch/>
        </p:blipFill>
        <p:spPr>
          <a:xfrm>
            <a:off x="376824" y="1859485"/>
            <a:ext cx="3215361" cy="194207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B7DFAE8-D692-43D9-BC5D-233C04A48C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816" y="2973881"/>
            <a:ext cx="3507555" cy="22761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E9B427A2-DB03-4793-B681-3AA46F798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24" y="5011554"/>
            <a:ext cx="3206028" cy="180172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40158" y="939036"/>
            <a:ext cx="11078686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- главная ценность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Соблюдение прав граждан и принцип социальной справедливости – незыблемые постулаты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61047" y="5465570"/>
            <a:ext cx="793369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-88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Особые условия для многодетных семей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Целевое обеспечение жильем, выплата семейного капитала, бесплатное питание в школах и детских садах.   </a:t>
            </a:r>
          </a:p>
        </p:txBody>
      </p:sp>
    </p:spTree>
    <p:extLst>
      <p:ext uri="{BB962C8B-B14F-4D97-AF65-F5344CB8AC3E}">
        <p14:creationId xmlns:p14="http://schemas.microsoft.com/office/powerpoint/2010/main" val="4015687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Независимая внешняя политика</a:t>
            </a:r>
            <a:endParaRPr lang="x-none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90A12F96-17B3-4526-BA04-CF2C9A727043}"/>
              </a:ext>
            </a:extLst>
          </p:cNvPr>
          <p:cNvSpPr txBox="1">
            <a:spLocks/>
          </p:cNvSpPr>
          <p:nvPr/>
        </p:nvSpPr>
        <p:spPr>
          <a:xfrm>
            <a:off x="2768958" y="1461817"/>
            <a:ext cx="8905030" cy="85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12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Союзное государство с Россией</a:t>
            </a:r>
            <a:r>
              <a:rPr lang="ru-RU" sz="9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Фундамент внешней политики и пример эффективной интеграции</a:t>
            </a:r>
            <a:r>
              <a:rPr lang="ru-RU" sz="96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6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45AE2FAA-1AC3-40DA-9600-6A7C9EA73D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20" y="925504"/>
            <a:ext cx="2213452" cy="14091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68958" y="764371"/>
            <a:ext cx="915808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Суверенная внешняя политика – это привилегия сильных государств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0CCC8AC-4A39-4ED8-8631-1F6BC845AB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873" y="2111046"/>
            <a:ext cx="3020299" cy="17424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6728" y="2448439"/>
            <a:ext cx="7927317" cy="145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Всепогодное партнерство с Китаем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Растет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поставок белорусской продукции на рынок КНР; число резидентов индустриального парка «Великий Камень» превысило 1000 компаний; при поддержке Китая созданы стратегические проекты. </a:t>
            </a:r>
            <a:endParaRPr lang="ru-RU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56BE4DCC-6B6C-4675-8F80-BD8A3683E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15" y="3894108"/>
            <a:ext cx="2395471" cy="145783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124773" y="3950067"/>
            <a:ext cx="8640011" cy="909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Евразийская интеграция и новые союзы.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Полноправное членство Беларуси в ШОС открывает новые горизонты в производственной кооперации и логистике; активизируется работа в рамках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БРИКС</a:t>
            </a:r>
            <a:endParaRPr lang="ru-RU" sz="2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486FE885-638A-419D-B5C4-84B8E159C2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5439" y="4860602"/>
            <a:ext cx="2617733" cy="155700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88015" y="5497534"/>
            <a:ext cx="858742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Дальняя дуга сотрудничества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Системное выстраивание связей с новыми центра мирового роста в Азии, Африке, Латинской Америке и на Ближнем Востоке (ОАЭ, Зимбабве, Иран, Венесуэла).</a:t>
            </a:r>
          </a:p>
        </p:txBody>
      </p:sp>
    </p:spTree>
    <p:extLst>
      <p:ext uri="{BB962C8B-B14F-4D97-AF65-F5344CB8AC3E}">
        <p14:creationId xmlns:p14="http://schemas.microsoft.com/office/powerpoint/2010/main" val="2943647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53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Обороноспособность государства</a:t>
            </a:r>
            <a:endParaRPr lang="x-none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90A12F96-17B3-4526-BA04-CF2C9A727043}"/>
              </a:ext>
            </a:extLst>
          </p:cNvPr>
          <p:cNvSpPr txBox="1">
            <a:spLocks/>
          </p:cNvSpPr>
          <p:nvPr/>
        </p:nvSpPr>
        <p:spPr>
          <a:xfrm>
            <a:off x="5100034" y="1894518"/>
            <a:ext cx="6748277" cy="1441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9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Высокотехнологичное вооружение</a:t>
            </a:r>
            <a:r>
              <a:rPr lang="ru-RU" sz="8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Ракетный комплекс «Искандер» (дальность полета ракет превышает 500 км); РСЗО «Полонез» (установка на 8 </a:t>
            </a:r>
            <a:r>
              <a:rPr lang="ru-RU" sz="8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ракет), </a:t>
            </a:r>
            <a:r>
              <a:rPr lang="ru-RU" sz="8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превосходящая по мощности мировые аналоги; стратегический потенциал (наличие оружия, способного нести ядерные боеголовки, включая переоборудованную </a:t>
            </a:r>
            <a:r>
              <a:rPr lang="ru-RU" sz="8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авиацию).</a:t>
            </a:r>
            <a:endParaRPr lang="ru-RU" sz="8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709" y="777159"/>
            <a:ext cx="1148260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– миролюбивое государство, не планирующее агрессии, но готовое к защите суверенитета.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877" y="2805520"/>
            <a:ext cx="2762389" cy="22147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08" y="1737827"/>
            <a:ext cx="3035910" cy="2024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34EBE96C-2DE7-4E96-AFDE-F4CDABB251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4974" y="4323506"/>
            <a:ext cx="3213337" cy="192800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65708" y="5100133"/>
            <a:ext cx="8015730" cy="1389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1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Всенародный характер обороны</a:t>
            </a:r>
            <a:r>
              <a:rPr lang="ru-RU" sz="21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Активное развитие территориальной обороны и отработка механизмов создания народного ополчения; плановая цифровизация и обновление данных военкоматов для ведения точного учета военно-обученного резерва; личная ответственность каждого гражданина</a:t>
            </a:r>
            <a:endParaRPr lang="ru-RU" sz="21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765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обсуждения</a:t>
            </a:r>
            <a:endParaRPr lang="x-none" sz="3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76549" y="1100267"/>
            <a:ext cx="1031597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важнейшими условиями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суверенитета белорусского государства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 народное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единство и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память?</a:t>
            </a:r>
          </a:p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Почему «социальная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справедливость — это социальная защищенность граждан»?</a:t>
            </a:r>
          </a:p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чем проявляется всенародный характер защиты Родины? </a:t>
            </a:r>
          </a:p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Независимость страны и мир на ее территории — общая ценность, требующая усилий каждого. Какой вклад может внести молодежь в сохранение национального единства и суверенитета страны?</a:t>
            </a:r>
          </a:p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чем проявляется уважение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истории своей страны?</a:t>
            </a:r>
          </a:p>
          <a:p>
            <a:pPr marL="342900" marR="60325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каких личных инициатив каждого из нас сегодня зависит будущее Республики Беларусь?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594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</TotalTime>
  <Words>706</Words>
  <Application>Microsoft Office PowerPoint</Application>
  <PresentationFormat>Широкоэкранный</PresentationFormat>
  <Paragraphs>73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Тема Office</vt:lpstr>
      <vt:lpstr>Беларусь начинается с меня. Суверенитет белорусского государства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27</cp:revision>
  <dcterms:created xsi:type="dcterms:W3CDTF">2026-09-16T11:39:00Z</dcterms:created>
  <dcterms:modified xsi:type="dcterms:W3CDTF">2026-09-23T02:35:34Z</dcterms:modified>
</cp:coreProperties>
</file>